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1/13/21</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1/13/21</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5644-9C8D-684D-B69E-D9D2B92FDED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genetic mutation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Words>
  <Application>Microsoft Macintosh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2</cp:revision>
  <dcterms:created xsi:type="dcterms:W3CDTF">2021-01-13T17:39:18Z</dcterms:created>
  <dcterms:modified xsi:type="dcterms:W3CDTF">2021-01-13T17:40:59Z</dcterms:modified>
</cp:coreProperties>
</file>